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510" autoAdjust="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F1440-E348-C3FF-3C7B-257DF7F36D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A9EAAA-DF81-E579-3005-0306A154E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0FF58-8982-21CC-CB47-BAA9AF51A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BD680-0E89-EDA9-2E2F-AECD09D2E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D09B3-01B0-8D2C-04AB-58F365DAB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2647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12C2C-D1E7-84A8-94D7-665A0481F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423579-4941-650A-3A0C-0A57A1133A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4DCC0-B248-B713-B6CC-44C1FCDC0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FF21C-A3BA-7A88-D285-ED08883B6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6B415-6395-E666-B10A-1A887B133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299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D88002-3304-8F4E-5CA7-BA7E695C91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4D6805-4682-C9AD-B321-6123309B5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3CB97-DCF0-349A-0D18-18CC6222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52C38-5F56-7EF0-A922-99803DBB2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791C0-745D-52FB-9447-268F8F93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475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B2C2A-2638-147B-6852-BFED21333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4D342-2A9F-31DA-E728-5121556BF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FE0FC-6A64-4781-9FF2-D17C258A5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D6824-3DC4-FBD7-76A7-E7D94F0E3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AA5D1-EBD3-CFFC-A3BC-04F86C300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27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AF616-6162-55F8-12CE-59B2E5889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12B3D4-586E-860B-A431-9F1584118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AD78C-9BA9-7FBB-BB67-0533198B5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511D6-8E32-B7AB-41DB-758395471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3A0D-D27C-1118-5272-A2E14EE4C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249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115C5-5523-8799-66BA-F2B9EA378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36104-D27D-6A72-D43C-43C92BEE9B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FBD42A-5BB8-F0A6-BD8E-9D6154512B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B396F-5C84-D626-D06C-B8C545D10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60E042-44F5-B939-F5C7-A7A4DF951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79CEE8-843D-F666-B563-BB0741AF2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1713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6D45F-E909-1E3B-BD28-013C14DB6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1243E-2187-02CF-A787-8266A1D22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C2160A-6F36-072C-4B15-6A5BCE47E1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1989C1-C79F-0B18-F172-E6DE402C54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AA8C01-0CA1-68B6-2551-E9760D935C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C8C90-B141-DF1E-2D64-B90260D1E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072C56-5CA6-ADD5-F0FC-51B577B19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485385-84EB-EE5A-E358-3CF033571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8884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03BFB-2CF1-42AA-7889-DB9F6ADF9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CE808-F9A3-A5D0-A6D9-E9409F7D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325B93-70B7-B9D3-B582-221DBE911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1959D-57F2-E475-9351-858D027C2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2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2D24CC-66D3-A7F5-C3F7-EB3608C6A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3913BF-6721-BDF0-F684-9C2683C63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7216D-EC05-1431-1916-A3B7DE007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196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3DA42-11AE-B677-D18E-8EEFE537C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B9154-E237-ACEA-C45B-2D07CD83A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C43B7D-9C14-518F-501C-AD8AAD964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0D5DF-3D3F-2E33-A9AC-646444426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D4E39-F4CD-DF4A-1C86-967BBBAD1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62AF4-FA69-CEEC-6696-781745FA5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7783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AC32D-C189-4EFC-FE3A-880C6F289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93514D-A208-4119-BE93-9E2B593017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8EE5A4-4F67-0B5B-A4F3-F9AD17A52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078366-E445-25E1-BE4E-AA37F4F3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3D15EF-B1EE-2C22-1AFF-188893129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B8DD77-3489-40EB-7D65-4E47B703A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204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20368F-9A97-2E23-F492-F0D0A2793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813E7D-5A81-E9C6-B891-A1379AF21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F9809-2CE1-B82D-A08A-2B35777DBC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C692D-44AF-40E7-B92C-5C3778CA6A3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9764F-EB26-6A32-C9B6-77A738F8C9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DF50C-B619-4930-8316-BD789C2CA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79B9F-E7E1-48DE-A6E8-E7DE1EF22C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56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48E8-340C-4B47-55EC-7CC0D72152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CCF7AA-C8D1-071C-8FC1-9FE5DAD363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44593-81BA-2B54-9072-192351482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99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361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73C57-DE1D-024E-1488-38C89478A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B4337D-E8E6-9924-7450-B3A40B041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60979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4C7F8-D596-7A5B-8E11-FB7124603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D3B06D-544F-91D0-1383-3F81A6417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7069394"/>
          </a:xfrm>
        </p:spPr>
      </p:pic>
    </p:spTree>
    <p:extLst>
      <p:ext uri="{BB962C8B-B14F-4D97-AF65-F5344CB8AC3E}">
        <p14:creationId xmlns:p14="http://schemas.microsoft.com/office/powerpoint/2010/main" val="1127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6129D-16DA-01DC-1E47-258353DC6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3DDF5B-B2C0-DC7F-320A-837F402FAD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7316"/>
            <a:ext cx="12192000" cy="7015316"/>
          </a:xfrm>
        </p:spPr>
      </p:pic>
    </p:spTree>
    <p:extLst>
      <p:ext uri="{BB962C8B-B14F-4D97-AF65-F5344CB8AC3E}">
        <p14:creationId xmlns:p14="http://schemas.microsoft.com/office/powerpoint/2010/main" val="3519614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5DE4E-B451-382A-3352-4AA53D05B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5278E8-4F76-5044-203D-7E462E5A4C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7315" y="-74665"/>
            <a:ext cx="12570100" cy="7134226"/>
          </a:xfrm>
        </p:spPr>
      </p:pic>
    </p:spTree>
    <p:extLst>
      <p:ext uri="{BB962C8B-B14F-4D97-AF65-F5344CB8AC3E}">
        <p14:creationId xmlns:p14="http://schemas.microsoft.com/office/powerpoint/2010/main" val="808696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0519B-BC3D-BBCB-8C47-14305F175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B1643F-850D-EEA7-2AD4-340ABDE12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92026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58861-D605-E401-B94B-56C4F3C06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211AE5-6551-4BBA-992E-34F65BA952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171" y="-226142"/>
            <a:ext cx="12308349" cy="7084142"/>
          </a:xfrm>
        </p:spPr>
      </p:pic>
    </p:spTree>
    <p:extLst>
      <p:ext uri="{BB962C8B-B14F-4D97-AF65-F5344CB8AC3E}">
        <p14:creationId xmlns:p14="http://schemas.microsoft.com/office/powerpoint/2010/main" val="1499816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90DF-2F22-E58D-77A6-27EF8C324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E668A3-1B2B-70EF-6F4D-643ECEA9E4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80903"/>
          </a:xfrm>
        </p:spPr>
      </p:pic>
    </p:spTree>
    <p:extLst>
      <p:ext uri="{BB962C8B-B14F-4D97-AF65-F5344CB8AC3E}">
        <p14:creationId xmlns:p14="http://schemas.microsoft.com/office/powerpoint/2010/main" val="29299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FCFD0-9834-4812-AB34-5A41DCCC1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FE92C8-5D3A-337E-22ED-F5C958FC5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435693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3E6A4-6157-9F49-71DC-D2F85F14B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9B8BBB-278C-3256-15FC-3F1F1818EB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0490" cy="7000568"/>
          </a:xfrm>
        </p:spPr>
      </p:pic>
    </p:spTree>
    <p:extLst>
      <p:ext uri="{BB962C8B-B14F-4D97-AF65-F5344CB8AC3E}">
        <p14:creationId xmlns:p14="http://schemas.microsoft.com/office/powerpoint/2010/main" val="2978311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veera veni</dc:creator>
  <cp:lastModifiedBy>veera veni</cp:lastModifiedBy>
  <cp:revision>1</cp:revision>
  <dcterms:created xsi:type="dcterms:W3CDTF">2025-07-19T14:49:35Z</dcterms:created>
  <dcterms:modified xsi:type="dcterms:W3CDTF">2025-07-19T14:49:35Z</dcterms:modified>
</cp:coreProperties>
</file>

<file path=docProps/thumbnail.jpeg>
</file>